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66C3-0454-3D62-453F-00316CC24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23E95-5EBC-6718-098E-AD0308F70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64DF0-5589-B724-926E-EBF688BB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D4F54-6299-9EBA-1694-457604C8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F21C1-1A43-385C-31E7-0359F3B4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2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0F1F8-D9FD-07A7-F206-3841E91F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E4B4E-836D-0445-0DDB-6CE43464E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20C66-5B9D-D85F-9BB4-EB3C11C8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D9D10-6344-3DDB-2499-E80629BD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C97F5-E874-8254-2C77-0DD40290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7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59D024-ECCF-D2FE-0616-2A06A86E01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BFC51-2407-0D56-89D2-FF6B23F84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37449-F8C1-BDCA-2BC6-4CE7E2D4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BFBBA-B568-A2E6-2B57-7DCA7477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E0EFD-092F-8853-26BE-03E437E6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0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9905-C690-3642-CA0E-51888E95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96682-D330-9E75-4CAF-7BF66C796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8A9AB-BEB3-1BE9-EDFA-F136AD05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9CFB6-5A43-4589-F9B0-BD7D4332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6B3B6-DDA9-2109-2BC7-1B1ECDD3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4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CA46-7689-9623-D5A2-50C32E96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A3D12-88F8-0E0D-5C5E-A5A10C7DF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F0339-B229-A8C9-0B09-9239B35F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CADF-5EBA-C4F7-01CE-D85C0AA8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B9ED-71BA-CB72-D8E0-436C7C7D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2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0AD1-F44C-1C25-6981-5203A777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3406-D5EB-24AD-4EE3-1A0561BB2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A8974-77C2-EB16-2180-03C45102E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59DC5-7D16-E48A-B652-1F4AF0F7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12DD5-5368-CB75-27A2-5BA39815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879F8-7494-E19F-4497-EED713A6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12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1069-9D50-2E48-10DC-3EA90E92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25836-1E98-96ED-B63D-30A487226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121E8-B10C-B1E0-F70E-654740579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748F4-06C5-8D27-0C2E-3EEAF9610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50C8A-4F3F-7F10-2EC5-002F3D5D7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775DD-BB24-33AE-10EC-E6131557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0C5479-0A3A-AAEA-8481-E6327A2A2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BFF62-97A3-F01A-7220-D3640A59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7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A539-A1F5-EF88-18AC-3775A6D1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07F10-6554-7176-5653-B686593A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1FE5F-DC2D-E7C8-B1BC-117D426E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A092A-8091-AE4D-A358-B7F3A1F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0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8CB8D5-876B-5B38-48C4-6BB2819E5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0E448-82EC-E0CA-0BFB-CDB4EDEC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E12DC-831E-E56E-2B15-AB75AE8A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3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4A6B-E344-DAE8-301D-41F0246B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A22D3-DC0E-35F2-6E0C-3EF6344B0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5AA17-E122-E88E-5615-9F2314324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832EE-EF0B-4079-B10F-7EE500B0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F7A31-BA76-1040-C40E-EF642112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3BA07-D024-7C0E-C9E3-CF9D1AC1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91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7BB2-630E-7AAE-0383-6EFD978C0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80AC0-3B3F-7707-E0E8-559750F28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B2A7F-403E-C9E4-2C81-7AA520B08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A5639-629B-9910-338A-62A9A5B0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B8BF2-F3D8-AA73-AA76-12B05424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0EB53-3342-ECFC-BF94-70133CE4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9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18114B-964A-92AC-D55B-234D00EA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B2EA9-02F7-8FBD-7E4E-E6E121A65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E2497-345E-06CB-CD64-766EE43319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054E7-EA2F-4822-8909-0BEEB2448659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2604-CCC6-963D-65E2-E8E5F3704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4ADD0-66F3-90EF-D418-5C46C4BD7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26A36-E004-45D2-BDD3-BE30BFAFD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3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D4B5FE2-ED04-EAC9-FC87-C0D615F73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77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0F197-6A4C-CF95-05CD-D1A19A496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50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6D46C-6CD0-23B0-17FF-46E56E73D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42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D4E63-550F-51B6-6AAE-B0D648765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10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B7235-35B8-4C38-2771-1D8EBCF35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8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E7B3C-3072-7B0B-FE74-C52163C38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765D6-D785-713F-FA0E-411C71F48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19E1E-554E-D84D-FD1D-097131B4B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8BFFD-EE54-9983-2A1D-0D2F34E3C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FC542-B828-D78A-144E-27D406A74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 KUMAR</dc:creator>
  <cp:lastModifiedBy>NISHANT KUMAR</cp:lastModifiedBy>
  <cp:revision>2</cp:revision>
  <dcterms:created xsi:type="dcterms:W3CDTF">2023-12-10T18:05:10Z</dcterms:created>
  <dcterms:modified xsi:type="dcterms:W3CDTF">2023-12-10T18:08:43Z</dcterms:modified>
</cp:coreProperties>
</file>